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57" r:id="rId3"/>
    <p:sldId id="272" r:id="rId4"/>
    <p:sldId id="273" r:id="rId5"/>
    <p:sldId id="265" r:id="rId6"/>
    <p:sldId id="276" r:id="rId7"/>
    <p:sldId id="279" r:id="rId8"/>
    <p:sldId id="277" r:id="rId9"/>
    <p:sldId id="274" r:id="rId10"/>
    <p:sldId id="275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1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0A1B-486B-B941-9AB3-3E110C5E8697}" type="datetimeFigureOut">
              <a:rPr lang="es-ES" smtClean="0"/>
              <a:t>01/04/16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B950-944E-FB4C-B031-2A40E0CB28F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660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0A1B-486B-B941-9AB3-3E110C5E8697}" type="datetimeFigureOut">
              <a:rPr lang="es-ES" smtClean="0"/>
              <a:t>01/04/16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B950-944E-FB4C-B031-2A40E0CB28F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65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0A1B-486B-B941-9AB3-3E110C5E8697}" type="datetimeFigureOut">
              <a:rPr lang="es-ES" smtClean="0"/>
              <a:t>01/04/16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B950-944E-FB4C-B031-2A40E0CB28F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19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0A1B-486B-B941-9AB3-3E110C5E8697}" type="datetimeFigureOut">
              <a:rPr lang="es-ES" smtClean="0"/>
              <a:t>01/04/16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B950-944E-FB4C-B031-2A40E0CB28F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43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0A1B-486B-B941-9AB3-3E110C5E8697}" type="datetimeFigureOut">
              <a:rPr lang="es-ES" smtClean="0"/>
              <a:t>01/04/16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B950-944E-FB4C-B031-2A40E0CB28F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659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0A1B-486B-B941-9AB3-3E110C5E8697}" type="datetimeFigureOut">
              <a:rPr lang="es-ES" smtClean="0"/>
              <a:t>01/04/16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B950-944E-FB4C-B031-2A40E0CB28F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69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0A1B-486B-B941-9AB3-3E110C5E8697}" type="datetimeFigureOut">
              <a:rPr lang="es-ES" smtClean="0"/>
              <a:t>01/04/16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B950-944E-FB4C-B031-2A40E0CB28F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135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0A1B-486B-B941-9AB3-3E110C5E8697}" type="datetimeFigureOut">
              <a:rPr lang="es-ES" smtClean="0"/>
              <a:t>01/04/16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B950-944E-FB4C-B031-2A40E0CB28F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51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0A1B-486B-B941-9AB3-3E110C5E8697}" type="datetimeFigureOut">
              <a:rPr lang="es-ES" smtClean="0"/>
              <a:t>01/04/16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B950-944E-FB4C-B031-2A40E0CB28F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337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0A1B-486B-B941-9AB3-3E110C5E8697}" type="datetimeFigureOut">
              <a:rPr lang="es-ES" smtClean="0"/>
              <a:t>01/04/16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B950-944E-FB4C-B031-2A40E0CB28F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855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0A1B-486B-B941-9AB3-3E110C5E8697}" type="datetimeFigureOut">
              <a:rPr lang="es-ES" smtClean="0"/>
              <a:t>01/04/16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B950-944E-FB4C-B031-2A40E0CB28F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641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60A1B-486B-B941-9AB3-3E110C5E8697}" type="datetimeFigureOut">
              <a:rPr lang="es-ES" smtClean="0"/>
              <a:t>01/04/16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8B950-944E-FB4C-B031-2A40E0CB28F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17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6513" y="4679339"/>
            <a:ext cx="8522888" cy="2049162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Identidad Cosmopolita Global</a:t>
            </a:r>
          </a:p>
          <a:p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omo nuevo paradigma educativo-social</a:t>
            </a:r>
          </a:p>
          <a:p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 el marco de las competencias educativas clave</a:t>
            </a:r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César García-Rincón de Castro</a:t>
            </a: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Imagen 6" descr="10-El encuentro, 1975, 160x200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37"/>
            <a:ext cx="9144000" cy="335318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232279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Educación para el </a:t>
            </a:r>
            <a:b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Desarrollo Humano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2552" y="6348030"/>
            <a:ext cx="137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@</a:t>
            </a:r>
            <a:r>
              <a:rPr lang="es-ES" dirty="0" err="1" smtClean="0">
                <a:solidFill>
                  <a:srgbClr val="0000FF"/>
                </a:solidFill>
              </a:rPr>
              <a:t>EducAutor</a:t>
            </a:r>
            <a:endParaRPr lang="es-E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6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EvoluciónConceptualD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77" y="647700"/>
            <a:ext cx="8785288" cy="56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08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eneraciones Ep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8" y="258601"/>
            <a:ext cx="8946247" cy="58325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2552" y="6348030"/>
            <a:ext cx="137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@</a:t>
            </a:r>
            <a:r>
              <a:rPr lang="es-ES" dirty="0" err="1" smtClean="0">
                <a:solidFill>
                  <a:srgbClr val="0000FF"/>
                </a:solidFill>
              </a:rPr>
              <a:t>EducAutor</a:t>
            </a:r>
            <a:endParaRPr lang="es-E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eneracionesEpDEscuel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252" y="80004"/>
            <a:ext cx="5654485" cy="669798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2552" y="6348030"/>
            <a:ext cx="137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@</a:t>
            </a:r>
            <a:r>
              <a:rPr lang="es-ES" dirty="0" err="1" smtClean="0">
                <a:solidFill>
                  <a:srgbClr val="0000FF"/>
                </a:solidFill>
              </a:rPr>
              <a:t>EducAutor</a:t>
            </a:r>
            <a:endParaRPr lang="es-E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42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iramideD&amp;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651000"/>
            <a:ext cx="8851900" cy="459740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008000"/>
                </a:solidFill>
              </a:rPr>
              <a:t>¿Por qué apostar por educar la ICG?</a:t>
            </a:r>
            <a:endParaRPr lang="es-ES" sz="3600" dirty="0">
              <a:solidFill>
                <a:srgbClr val="008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2552" y="6348030"/>
            <a:ext cx="137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@</a:t>
            </a:r>
            <a:r>
              <a:rPr lang="es-ES" dirty="0" err="1" smtClean="0">
                <a:solidFill>
                  <a:srgbClr val="0000FF"/>
                </a:solidFill>
              </a:rPr>
              <a:t>EducAutor</a:t>
            </a:r>
            <a:endParaRPr lang="es-E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0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iclo de KOL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59" y="476350"/>
            <a:ext cx="6751545" cy="600780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22552" y="6348030"/>
            <a:ext cx="137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@</a:t>
            </a:r>
            <a:r>
              <a:rPr lang="es-ES" dirty="0" err="1" smtClean="0">
                <a:solidFill>
                  <a:srgbClr val="0000FF"/>
                </a:solidFill>
              </a:rPr>
              <a:t>EducAutor</a:t>
            </a:r>
            <a:endParaRPr lang="es-E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8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po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74445"/>
            <a:ext cx="8280400" cy="615027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2552" y="6348030"/>
            <a:ext cx="137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@</a:t>
            </a:r>
            <a:r>
              <a:rPr lang="es-ES" dirty="0" err="1" smtClean="0">
                <a:solidFill>
                  <a:srgbClr val="0000FF"/>
                </a:solidFill>
              </a:rPr>
              <a:t>EducAutor</a:t>
            </a:r>
            <a:endParaRPr lang="es-E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89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mbiaMundoAc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10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po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533400"/>
            <a:ext cx="6445738" cy="593257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2552" y="6348030"/>
            <a:ext cx="137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@</a:t>
            </a:r>
            <a:r>
              <a:rPr lang="es-ES" dirty="0" err="1" smtClean="0">
                <a:solidFill>
                  <a:srgbClr val="0000FF"/>
                </a:solidFill>
              </a:rPr>
              <a:t>EducAutor</a:t>
            </a:r>
            <a:endParaRPr lang="es-E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14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008000"/>
                </a:solidFill>
              </a:rPr>
              <a:t>Las #</a:t>
            </a:r>
            <a:r>
              <a:rPr lang="es-ES" sz="3600" b="1" dirty="0" err="1" smtClean="0">
                <a:solidFill>
                  <a:srgbClr val="008000"/>
                </a:solidFill>
              </a:rPr>
              <a:t>KeyWords</a:t>
            </a:r>
            <a:r>
              <a:rPr lang="es-ES" sz="3600" b="1" dirty="0" smtClean="0">
                <a:solidFill>
                  <a:srgbClr val="008000"/>
                </a:solidFill>
              </a:rPr>
              <a:t> de la </a:t>
            </a:r>
            <a:r>
              <a:rPr lang="es-ES" sz="3600" b="1" dirty="0" err="1" smtClean="0">
                <a:solidFill>
                  <a:srgbClr val="008000"/>
                </a:solidFill>
              </a:rPr>
              <a:t>EpD</a:t>
            </a:r>
            <a:r>
              <a:rPr lang="es-ES" sz="3600" b="1" dirty="0" smtClean="0">
                <a:solidFill>
                  <a:srgbClr val="008000"/>
                </a:solidFill>
              </a:rPr>
              <a:t>:</a:t>
            </a:r>
            <a:br>
              <a:rPr lang="es-ES" sz="3600" b="1" dirty="0" smtClean="0">
                <a:solidFill>
                  <a:srgbClr val="008000"/>
                </a:solidFill>
              </a:rPr>
            </a:br>
            <a:r>
              <a:rPr lang="es-ES" sz="3600" dirty="0" smtClean="0">
                <a:solidFill>
                  <a:srgbClr val="008000"/>
                </a:solidFill>
              </a:rPr>
              <a:t>ODM – ODS – </a:t>
            </a:r>
            <a:r>
              <a:rPr lang="es-ES" sz="3600" i="1" dirty="0" err="1" smtClean="0">
                <a:solidFill>
                  <a:srgbClr val="008000"/>
                </a:solidFill>
              </a:rPr>
              <a:t>Laudato</a:t>
            </a:r>
            <a:r>
              <a:rPr lang="es-ES" sz="3600" i="1" dirty="0" smtClean="0">
                <a:solidFill>
                  <a:srgbClr val="008000"/>
                </a:solidFill>
              </a:rPr>
              <a:t> Si</a:t>
            </a:r>
            <a:endParaRPr lang="es-ES" sz="3600" i="1" dirty="0">
              <a:solidFill>
                <a:srgbClr val="008000"/>
              </a:solidFill>
            </a:endParaRPr>
          </a:p>
        </p:txBody>
      </p:sp>
      <p:pic>
        <p:nvPicPr>
          <p:cNvPr id="5" name="Imagen 4" descr="PalabrasClaveEp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1" y="1659845"/>
            <a:ext cx="7775479" cy="497241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22552" y="6348030"/>
            <a:ext cx="137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@</a:t>
            </a:r>
            <a:r>
              <a:rPr lang="es-ES" dirty="0" err="1" smtClean="0">
                <a:solidFill>
                  <a:srgbClr val="0000FF"/>
                </a:solidFill>
              </a:rPr>
              <a:t>EducAutor</a:t>
            </a:r>
            <a:endParaRPr lang="es-E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285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59</Words>
  <Application>Microsoft Macintosh PowerPoint</Application>
  <PresentationFormat>Presentación en pantalla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Educación para el  Desarrollo Humano</vt:lpstr>
      <vt:lpstr>Presentación de PowerPoint</vt:lpstr>
      <vt:lpstr>Presentación de PowerPoint</vt:lpstr>
      <vt:lpstr>¿Por qué apostar por educar la ICG?</vt:lpstr>
      <vt:lpstr>Presentación de PowerPoint</vt:lpstr>
      <vt:lpstr>Presentación de PowerPoint</vt:lpstr>
      <vt:lpstr>Presentación de PowerPoint</vt:lpstr>
      <vt:lpstr>Presentación de PowerPoint</vt:lpstr>
      <vt:lpstr>Las #KeyWords de la EpD: ODM – ODS – Laudato Si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Aprendizaje de la Identidad Cosmopolita Global</dc:title>
  <dc:creator>Cesar</dc:creator>
  <cp:lastModifiedBy>Cesar</cp:lastModifiedBy>
  <cp:revision>39</cp:revision>
  <dcterms:created xsi:type="dcterms:W3CDTF">2014-10-14T16:56:15Z</dcterms:created>
  <dcterms:modified xsi:type="dcterms:W3CDTF">2016-04-01T19:55:38Z</dcterms:modified>
</cp:coreProperties>
</file>